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wdp" ContentType="image/vnd.ms-photo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9"/>
  </p:notesMasterIdLst>
  <p:sldIdLst>
    <p:sldId id="256" r:id="rId2"/>
    <p:sldId id="257" r:id="rId3"/>
    <p:sldId id="258" r:id="rId4"/>
    <p:sldId id="259" r:id="rId5"/>
    <p:sldId id="262" r:id="rId6"/>
    <p:sldId id="260" r:id="rId7"/>
    <p:sldId id="261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3"/>
    <p:restoredTop sz="94650"/>
  </p:normalViewPr>
  <p:slideViewPr>
    <p:cSldViewPr snapToGrid="0" snapToObjects="1">
      <p:cViewPr>
        <p:scale>
          <a:sx n="106" d="100"/>
          <a:sy n="106" d="100"/>
        </p:scale>
        <p:origin x="1400" y="16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viewProps" Target="viewProps.xml"/><Relationship Id="rId12" Type="http://schemas.openxmlformats.org/officeDocument/2006/relationships/theme" Target="theme/theme1.xml"/><Relationship Id="rId13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notesMaster" Target="notesMasters/notesMaster1.xml"/><Relationship Id="rId10" Type="http://schemas.openxmlformats.org/officeDocument/2006/relationships/presProps" Target="presProps.xml"/></Relationships>
</file>

<file path=ppt/media/hdphoto1.wdp>
</file>

<file path=ppt/media/image1.tiff>
</file>

<file path=ppt/media/image2.tiff>
</file>

<file path=ppt/media/image3.tiff>
</file>

<file path=ppt/media/image4.tiff>
</file>

<file path=ppt/media/image5.tiff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87A84C8-5970-624E-AAFF-F79C22B4A8BE}" type="datetimeFigureOut">
              <a:rPr lang="en-US" smtClean="0"/>
              <a:t>4/14/16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5B42C89-23F7-CC4B-8190-C03FD8F75E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030837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5B42C89-23F7-CC4B-8190-C03FD8F75E4D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904016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76C07E-9EE4-F541-A663-8198E7B9E234}" type="datetimeFigureOut">
              <a:rPr lang="en-US" smtClean="0"/>
              <a:t>4/12/16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FA21F9-D173-2941-8C31-F5AD9AD231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200498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76C07E-9EE4-F541-A663-8198E7B9E234}" type="datetimeFigureOut">
              <a:rPr lang="en-US" smtClean="0"/>
              <a:t>4/12/16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FA21F9-D173-2941-8C31-F5AD9AD231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15952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76C07E-9EE4-F541-A663-8198E7B9E234}" type="datetimeFigureOut">
              <a:rPr lang="en-US" smtClean="0"/>
              <a:t>4/12/16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FA21F9-D173-2941-8C31-F5AD9AD231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03689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76C07E-9EE4-F541-A663-8198E7B9E234}" type="datetimeFigureOut">
              <a:rPr lang="en-US" smtClean="0"/>
              <a:t>4/12/16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FA21F9-D173-2941-8C31-F5AD9AD231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93434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76C07E-9EE4-F541-A663-8198E7B9E234}" type="datetimeFigureOut">
              <a:rPr lang="en-US" smtClean="0"/>
              <a:t>4/12/16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FA21F9-D173-2941-8C31-F5AD9AD231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7944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76C07E-9EE4-F541-A663-8198E7B9E234}" type="datetimeFigureOut">
              <a:rPr lang="en-US" smtClean="0"/>
              <a:t>4/12/16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FA21F9-D173-2941-8C31-F5AD9AD231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228777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76C07E-9EE4-F541-A663-8198E7B9E234}" type="datetimeFigureOut">
              <a:rPr lang="en-US" smtClean="0"/>
              <a:t>4/12/16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FA21F9-D173-2941-8C31-F5AD9AD231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90937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76C07E-9EE4-F541-A663-8198E7B9E234}" type="datetimeFigureOut">
              <a:rPr lang="en-US" smtClean="0"/>
              <a:t>4/12/16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FA21F9-D173-2941-8C31-F5AD9AD231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603757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76C07E-9EE4-F541-A663-8198E7B9E234}" type="datetimeFigureOut">
              <a:rPr lang="en-US" smtClean="0"/>
              <a:t>4/12/16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FA21F9-D173-2941-8C31-F5AD9AD231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327448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76C07E-9EE4-F541-A663-8198E7B9E234}" type="datetimeFigureOut">
              <a:rPr lang="en-US" smtClean="0"/>
              <a:t>4/12/16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FA21F9-D173-2941-8C31-F5AD9AD231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50776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76C07E-9EE4-F541-A663-8198E7B9E234}" type="datetimeFigureOut">
              <a:rPr lang="en-US" smtClean="0"/>
              <a:t>4/12/16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FA21F9-D173-2941-8C31-F5AD9AD231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40070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F76C07E-9EE4-F541-A663-8198E7B9E234}" type="datetimeFigureOut">
              <a:rPr lang="en-US" smtClean="0"/>
              <a:t>4/12/16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7FA21F9-D173-2941-8C31-F5AD9AD231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2139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tiff"/><Relationship Id="rId3" Type="http://schemas.openxmlformats.org/officeDocument/2006/relationships/image" Target="../media/image2.tif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.tiff"/><Relationship Id="rId3" Type="http://schemas.openxmlformats.org/officeDocument/2006/relationships/image" Target="../media/image3.tif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4" Type="http://schemas.openxmlformats.org/officeDocument/2006/relationships/image" Target="../media/image3.tiff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.tif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4" Type="http://schemas.openxmlformats.org/officeDocument/2006/relationships/image" Target="../media/image5.tiff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.tif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4" Type="http://schemas.openxmlformats.org/officeDocument/2006/relationships/image" Target="../media/image2.tiff"/><Relationship Id="rId5" Type="http://schemas.openxmlformats.org/officeDocument/2006/relationships/image" Target="../media/image5.tiff"/><Relationship Id="rId6" Type="http://schemas.openxmlformats.org/officeDocument/2006/relationships/image" Target="../media/image6.png"/><Relationship Id="rId7" Type="http://schemas.microsoft.com/office/2007/relationships/hdphoto" Target="../media/hdphoto1.wdp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.tiff"/><Relationship Id="rId3" Type="http://schemas.openxmlformats.org/officeDocument/2006/relationships/image" Target="../media/image5.tif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435100" y="133350"/>
            <a:ext cx="9491282" cy="5071904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>
            <a:biLevel thresh="75000"/>
            <a:alphaModFix amt="70000"/>
          </a:blip>
          <a:srcRect t="29846"/>
          <a:stretch/>
        </p:blipFill>
        <p:spPr>
          <a:xfrm>
            <a:off x="1638300" y="3530600"/>
            <a:ext cx="9105900" cy="319405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>
            <a:biLevel thresh="75000"/>
            <a:alphaModFix amt="70000"/>
          </a:blip>
          <a:srcRect l="16038" r="17016" b="72924"/>
          <a:stretch/>
        </p:blipFill>
        <p:spPr>
          <a:xfrm>
            <a:off x="3143250" y="778431"/>
            <a:ext cx="6096000" cy="12327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406892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1636190" y="981631"/>
            <a:ext cx="9108010" cy="5743019"/>
            <a:chOff x="1636190" y="981631"/>
            <a:chExt cx="9108010" cy="5743019"/>
          </a:xfrm>
        </p:grpSpPr>
        <p:pic>
          <p:nvPicPr>
            <p:cNvPr id="4" name="Picture 3"/>
            <p:cNvPicPr>
              <a:picLocks noChangeAspect="1"/>
            </p:cNvPicPr>
            <p:nvPr/>
          </p:nvPicPr>
          <p:blipFill rotWithShape="1">
            <a:blip r:embed="rId2">
              <a:biLevel thresh="75000"/>
              <a:alphaModFix/>
            </a:blip>
            <a:srcRect t="29846"/>
            <a:stretch/>
          </p:blipFill>
          <p:spPr>
            <a:xfrm>
              <a:off x="1638300" y="3530600"/>
              <a:ext cx="9105900" cy="3194050"/>
            </a:xfrm>
            <a:prstGeom prst="rect">
              <a:avLst/>
            </a:prstGeom>
          </p:spPr>
        </p:pic>
        <p:pic>
          <p:nvPicPr>
            <p:cNvPr id="2" name="Picture 1"/>
            <p:cNvPicPr>
              <a:picLocks noChangeAspect="1"/>
            </p:cNvPicPr>
            <p:nvPr/>
          </p:nvPicPr>
          <p:blipFill rotWithShape="1">
            <a:blip r:embed="rId3"/>
            <a:srcRect l="5162"/>
            <a:stretch/>
          </p:blipFill>
          <p:spPr>
            <a:xfrm>
              <a:off x="1636190" y="1848710"/>
              <a:ext cx="9105508" cy="1986689"/>
            </a:xfrm>
            <a:prstGeom prst="rect">
              <a:avLst/>
            </a:prstGeom>
          </p:spPr>
        </p:pic>
        <p:pic>
          <p:nvPicPr>
            <p:cNvPr id="6" name="Picture 5"/>
            <p:cNvPicPr>
              <a:picLocks noChangeAspect="1"/>
            </p:cNvPicPr>
            <p:nvPr/>
          </p:nvPicPr>
          <p:blipFill rotWithShape="1">
            <a:blip r:embed="rId2">
              <a:biLevel thresh="75000"/>
              <a:alphaModFix/>
            </a:blip>
            <a:srcRect l="16038" r="17016" b="72924"/>
            <a:stretch/>
          </p:blipFill>
          <p:spPr>
            <a:xfrm>
              <a:off x="3143250" y="981631"/>
              <a:ext cx="6096000" cy="123277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4309814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l="11080" t="11731" r="76122" b="78334"/>
          <a:stretch/>
        </p:blipFill>
        <p:spPr>
          <a:xfrm>
            <a:off x="800100" y="1437711"/>
            <a:ext cx="3251200" cy="336550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>
            <a:biLevel thresh="75000"/>
            <a:alphaModFix/>
          </a:blip>
          <a:srcRect t="29846"/>
          <a:stretch/>
        </p:blipFill>
        <p:spPr>
          <a:xfrm>
            <a:off x="5586350" y="2915081"/>
            <a:ext cx="6135750" cy="2152219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4">
            <a:biLevel thresh="75000"/>
          </a:blip>
          <a:srcRect l="5162"/>
          <a:stretch/>
        </p:blipFill>
        <p:spPr>
          <a:xfrm>
            <a:off x="5584928" y="1781787"/>
            <a:ext cx="6135486" cy="1338674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>
            <a:biLevel thresh="75000"/>
            <a:alphaModFix/>
          </a:blip>
          <a:srcRect l="16038" r="17016" b="72924"/>
          <a:stretch/>
        </p:blipFill>
        <p:spPr>
          <a:xfrm>
            <a:off x="6600417" y="1197531"/>
            <a:ext cx="4107615" cy="830669"/>
          </a:xfrm>
          <a:prstGeom prst="rect">
            <a:avLst/>
          </a:prstGeom>
        </p:spPr>
      </p:pic>
      <p:cxnSp>
        <p:nvCxnSpPr>
          <p:cNvPr id="8" name="Straight Connector 7"/>
          <p:cNvCxnSpPr/>
          <p:nvPr/>
        </p:nvCxnSpPr>
        <p:spPr>
          <a:xfrm>
            <a:off x="4699000" y="1083231"/>
            <a:ext cx="0" cy="3717369"/>
          </a:xfrm>
          <a:prstGeom prst="line">
            <a:avLst/>
          </a:prstGeom>
          <a:ln w="190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1890792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l="11080" t="11731" r="76122" b="78334"/>
          <a:stretch/>
        </p:blipFill>
        <p:spPr>
          <a:xfrm>
            <a:off x="800100" y="1437711"/>
            <a:ext cx="3251200" cy="336550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>
            <a:biLevel thresh="75000"/>
            <a:alphaModFix/>
          </a:blip>
          <a:srcRect t="29846"/>
          <a:stretch/>
        </p:blipFill>
        <p:spPr>
          <a:xfrm>
            <a:off x="5586350" y="2915081"/>
            <a:ext cx="6135750" cy="2152219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>
            <a:biLevel thresh="75000"/>
            <a:alphaModFix/>
          </a:blip>
          <a:srcRect l="16038" r="17016" b="72924"/>
          <a:stretch/>
        </p:blipFill>
        <p:spPr>
          <a:xfrm>
            <a:off x="6600417" y="1197531"/>
            <a:ext cx="4107615" cy="830669"/>
          </a:xfrm>
          <a:prstGeom prst="rect">
            <a:avLst/>
          </a:prstGeom>
        </p:spPr>
      </p:pic>
      <p:cxnSp>
        <p:nvCxnSpPr>
          <p:cNvPr id="8" name="Straight Connector 7"/>
          <p:cNvCxnSpPr/>
          <p:nvPr/>
        </p:nvCxnSpPr>
        <p:spPr>
          <a:xfrm>
            <a:off x="4699000" y="1083231"/>
            <a:ext cx="0" cy="3717369"/>
          </a:xfrm>
          <a:prstGeom prst="line">
            <a:avLst/>
          </a:prstGeom>
          <a:ln w="190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4">
            <a:biLevel thresh="75000"/>
          </a:blip>
          <a:srcRect l="4502"/>
          <a:stretch/>
        </p:blipFill>
        <p:spPr>
          <a:xfrm>
            <a:off x="5584928" y="1929539"/>
            <a:ext cx="6111699" cy="1129572"/>
          </a:xfrm>
          <a:prstGeom prst="rect">
            <a:avLst/>
          </a:prstGeom>
        </p:spPr>
      </p:pic>
      <p:sp>
        <p:nvSpPr>
          <p:cNvPr id="14" name="Triangle 13"/>
          <p:cNvSpPr/>
          <p:nvPr/>
        </p:nvSpPr>
        <p:spPr>
          <a:xfrm rot="20533394">
            <a:off x="1255363" y="2602137"/>
            <a:ext cx="418454" cy="447003"/>
          </a:xfrm>
          <a:prstGeom prst="triangl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riangle 14"/>
          <p:cNvSpPr/>
          <p:nvPr/>
        </p:nvSpPr>
        <p:spPr>
          <a:xfrm rot="2257466" flipH="1">
            <a:off x="1137973" y="2895943"/>
            <a:ext cx="700251" cy="447003"/>
          </a:xfrm>
          <a:prstGeom prst="triangl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598702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3"/>
          <a:srcRect l="11080" t="11731" r="76122" b="78334"/>
          <a:stretch/>
        </p:blipFill>
        <p:spPr>
          <a:xfrm>
            <a:off x="800100" y="1437711"/>
            <a:ext cx="3251200" cy="336550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4">
            <a:biLevel thresh="75000"/>
            <a:alphaModFix/>
          </a:blip>
          <a:srcRect t="29846"/>
          <a:stretch/>
        </p:blipFill>
        <p:spPr>
          <a:xfrm>
            <a:off x="5586350" y="2915081"/>
            <a:ext cx="6135750" cy="2152219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4">
            <a:biLevel thresh="75000"/>
            <a:alphaModFix/>
          </a:blip>
          <a:srcRect l="16038" r="17016" b="72924"/>
          <a:stretch/>
        </p:blipFill>
        <p:spPr>
          <a:xfrm>
            <a:off x="6600417" y="1197531"/>
            <a:ext cx="4107615" cy="830669"/>
          </a:xfrm>
          <a:prstGeom prst="rect">
            <a:avLst/>
          </a:prstGeom>
        </p:spPr>
      </p:pic>
      <p:cxnSp>
        <p:nvCxnSpPr>
          <p:cNvPr id="8" name="Straight Connector 7"/>
          <p:cNvCxnSpPr/>
          <p:nvPr/>
        </p:nvCxnSpPr>
        <p:spPr>
          <a:xfrm>
            <a:off x="4699000" y="1083231"/>
            <a:ext cx="0" cy="3717369"/>
          </a:xfrm>
          <a:prstGeom prst="line">
            <a:avLst/>
          </a:prstGeom>
          <a:ln w="190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5">
            <a:biLevel thresh="75000"/>
          </a:blip>
          <a:srcRect l="4502"/>
          <a:stretch/>
        </p:blipFill>
        <p:spPr>
          <a:xfrm>
            <a:off x="5584928" y="1929539"/>
            <a:ext cx="6111699" cy="1129572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4832" b="94118" l="0" r="100000">
                        <a14:foregroundMark x1="29310" y1="80882" x2="29310" y2="80882"/>
                        <a14:backgroundMark x1="78448" y1="87605" x2="12069" y2="73739"/>
                      </a14:backgroundRemoval>
                    </a14:imgEffect>
                  </a14:imgLayer>
                </a14:imgProps>
              </a:ext>
            </a:extLst>
          </a:blip>
          <a:srcRect l="7600" t="2610" r="1" b="1705"/>
          <a:stretch/>
        </p:blipFill>
        <p:spPr>
          <a:xfrm>
            <a:off x="1403585" y="2589637"/>
            <a:ext cx="240692" cy="1022808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1348778" y="2645479"/>
            <a:ext cx="54807" cy="652644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334864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/>
          <p:cNvGrpSpPr/>
          <p:nvPr/>
        </p:nvGrpSpPr>
        <p:grpSpPr>
          <a:xfrm>
            <a:off x="2089114" y="838200"/>
            <a:ext cx="8261428" cy="5209210"/>
            <a:chOff x="3226041" y="1383062"/>
            <a:chExt cx="6137172" cy="3869769"/>
          </a:xfrm>
        </p:grpSpPr>
        <p:pic>
          <p:nvPicPr>
            <p:cNvPr id="2" name="Picture 1"/>
            <p:cNvPicPr>
              <a:picLocks noChangeAspect="1"/>
            </p:cNvPicPr>
            <p:nvPr/>
          </p:nvPicPr>
          <p:blipFill rotWithShape="1">
            <a:blip r:embed="rId2">
              <a:biLevel thresh="75000"/>
              <a:alphaModFix/>
            </a:blip>
            <a:srcRect t="29846"/>
            <a:stretch/>
          </p:blipFill>
          <p:spPr>
            <a:xfrm>
              <a:off x="3227463" y="3100612"/>
              <a:ext cx="6135750" cy="2152219"/>
            </a:xfrm>
            <a:prstGeom prst="rect">
              <a:avLst/>
            </a:prstGeom>
          </p:spPr>
        </p:pic>
        <p:pic>
          <p:nvPicPr>
            <p:cNvPr id="3" name="Picture 2"/>
            <p:cNvPicPr>
              <a:picLocks noChangeAspect="1"/>
            </p:cNvPicPr>
            <p:nvPr/>
          </p:nvPicPr>
          <p:blipFill rotWithShape="1">
            <a:blip r:embed="rId2">
              <a:biLevel thresh="75000"/>
              <a:alphaModFix/>
            </a:blip>
            <a:srcRect l="16038" r="17016" b="72924"/>
            <a:stretch/>
          </p:blipFill>
          <p:spPr>
            <a:xfrm>
              <a:off x="4241530" y="1383062"/>
              <a:ext cx="4107615" cy="830669"/>
            </a:xfrm>
            <a:prstGeom prst="rect">
              <a:avLst/>
            </a:prstGeom>
          </p:spPr>
        </p:pic>
        <p:pic>
          <p:nvPicPr>
            <p:cNvPr id="4" name="Picture 3"/>
            <p:cNvPicPr>
              <a:picLocks noChangeAspect="1"/>
            </p:cNvPicPr>
            <p:nvPr/>
          </p:nvPicPr>
          <p:blipFill rotWithShape="1">
            <a:blip r:embed="rId3">
              <a:biLevel thresh="75000"/>
            </a:blip>
            <a:srcRect l="4502"/>
            <a:stretch/>
          </p:blipFill>
          <p:spPr>
            <a:xfrm>
              <a:off x="3226041" y="2115070"/>
              <a:ext cx="6111699" cy="1129572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95909431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363588" y="468945"/>
            <a:ext cx="3829722" cy="53860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4400" b="1" dirty="0" smtClean="0">
                <a:latin typeface="Martel Sans ExtraBold" charset="0"/>
                <a:ea typeface="Martel Sans ExtraBold" charset="0"/>
                <a:cs typeface="Martel Sans ExtraBold" charset="0"/>
              </a:rPr>
              <a:t>M</a:t>
            </a:r>
            <a:endParaRPr lang="en-US" sz="34400" b="1" dirty="0">
              <a:latin typeface="Martel Sans ExtraBold" charset="0"/>
              <a:ea typeface="Martel Sans ExtraBold" charset="0"/>
              <a:cs typeface="Martel Sans ExtraBold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363588" y="1812875"/>
            <a:ext cx="3829722" cy="53860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4400" b="1" dirty="0" smtClean="0">
                <a:latin typeface="Martel Sans ExtraBold" charset="0"/>
                <a:ea typeface="Martel Sans ExtraBold" charset="0"/>
                <a:cs typeface="Martel Sans ExtraBold" charset="0"/>
              </a:rPr>
              <a:t>M</a:t>
            </a:r>
            <a:endParaRPr lang="en-US" sz="34400" b="1" dirty="0">
              <a:latin typeface="Martel Sans ExtraBold" charset="0"/>
              <a:ea typeface="Martel Sans ExtraBold" charset="0"/>
              <a:cs typeface="Martel Sans ExtraBold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2364076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8468</TotalTime>
  <Words>3</Words>
  <Application>Microsoft Macintosh PowerPoint</Application>
  <PresentationFormat>Widescreen</PresentationFormat>
  <Paragraphs>3</Paragraphs>
  <Slides>7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Calibri</vt:lpstr>
      <vt:lpstr>Calibri Light</vt:lpstr>
      <vt:lpstr>Martel Sans ExtraBold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Max Melnick</dc:creator>
  <cp:lastModifiedBy>Max Melnick</cp:lastModifiedBy>
  <cp:revision>17</cp:revision>
  <dcterms:created xsi:type="dcterms:W3CDTF">2016-04-08T18:58:24Z</dcterms:created>
  <dcterms:modified xsi:type="dcterms:W3CDTF">2016-04-14T19:54:06Z</dcterms:modified>
</cp:coreProperties>
</file>

<file path=docProps/thumbnail.jpeg>
</file>